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D88C-68F4-4065-9B00-8A7DFE3F9E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69E98-B289-45B3-9485-42F8CC272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4D8B0-D657-4273-8415-B56206E2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6DB70-E2EB-4F93-892A-5047A4F7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1AACB-1F5E-448F-9464-7F6A1335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62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2F98-7C9A-492A-8463-A2786E14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B474D-0527-4162-8DC9-93CCEF985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E50ED-6001-4AAA-A69C-3F6F57574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EEF25-339A-4F10-A7DF-B43EC890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0967-1166-40EE-A39A-54D21476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3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85ECB-4810-42A8-90DE-1D8FC06D5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58822-3D3D-4BBC-A47B-AE78588B8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7749B-198A-4594-844C-642EC49F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2DFF-4D6E-42FE-8A70-5A97ED4B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8DD65-8FEC-4A3B-87A3-B4A671554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9F0E4-2A6C-4F97-8499-55A178D0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AF440-9703-4732-9AD3-FA7967497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BC7B2-4197-43AE-A23A-829B7DFC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3B0ED-38CA-4158-A127-D75D54728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9ACF4-710A-412F-9C0B-D1ACC20A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38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C31C-ACF0-4CF0-94C4-7FEE71A7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7512D-1C62-4059-BD50-13EDF212D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3EC90-7E81-4221-AAD5-862C6BAF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D81F8-18FD-487B-88AA-C41B8288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30426-4E5D-4F69-8FFF-B9E5CF40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10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8038-7576-4BDA-B615-1223AAFB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5040-AC1D-4099-910C-DB7D93CAC7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15DEB-8110-4C29-B036-51513BA3D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E3CFF2-BB65-4D42-9D95-F87679D7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19D8D-1ACF-4CE9-ADE5-25E43FD2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26FFD-7312-4667-A472-4B74EB4F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9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9D5D-ECFF-4E27-8A23-CA678C008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721AA-C2BE-46D6-9AB7-2EAFDD536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91943-719B-43EE-AA8E-813A49B3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10EE13-1ABA-449C-B24B-A2FA42ADDF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1FE17-4BD5-4470-AE55-9B104F0330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1558B3-0E21-4531-AE68-9DEDAF993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93230-85ED-44EC-878D-17EC8B478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C9B0E-A058-4BD2-AC42-DD66435A0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7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1CF0-FF5E-4D4C-93FD-DCCD9FE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6790E-90ED-4664-A012-341ED803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7E0E2-B37F-4C10-B3D4-5CC7D7854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D1568-5DF7-47F7-86BA-C7FF5A06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1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057C2-1D18-4A42-850C-437C4DE2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5B9F4-5693-4C49-A97E-1C8999E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208FA-253F-498B-A5AC-6117A504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4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FE135-5679-4751-AE23-43E889F5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46022-423D-4325-AA5F-A3E60829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35409-C45B-4255-B3CC-1053D8D2B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F3A0A-863B-4F5D-937E-458452DD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14A49-25B0-4A88-BC96-B1556D88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3029A-1BFE-4CED-B1DA-481AE90E8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8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E944-6DBA-4F95-897C-1BDC5603F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6A219-E371-494E-A278-DF1B8E064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269A7-DD14-4B89-924C-F8C7A8FA2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4C3EA1-771F-4B25-B7ED-664CF5E50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4C604-2841-4ED2-9908-FFE75518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E762A-CC69-408F-A790-E6A55CA40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734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8EE013-6F4D-4549-B511-6F7600CA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E2B9D-6839-453F-86F6-B3647329A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9FF6C-0578-4C8F-802D-DE592E41E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8562-1305-48C8-8EE7-E7D4D24F892B}" type="datetimeFigureOut">
              <a:rPr lang="en-GB" smtClean="0"/>
              <a:t>20/09/2020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83968-1F1C-490E-B114-850BF0DD6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32430-21A8-440A-AE1B-0AF89656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1B99-012F-463C-B757-FC7D98B43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03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BE3C1E-E693-49A9-85FD-2C8988767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9734" b="60576"/>
          <a:stretch/>
        </p:blipFill>
        <p:spPr>
          <a:xfrm>
            <a:off x="136282" y="121657"/>
            <a:ext cx="8735156" cy="66097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C0C5B2-B781-4B99-897D-BCE1430D3F6A}"/>
              </a:ext>
            </a:extLst>
          </p:cNvPr>
          <p:cNvSpPr/>
          <p:nvPr/>
        </p:nvSpPr>
        <p:spPr>
          <a:xfrm>
            <a:off x="8968154" y="121656"/>
            <a:ext cx="3087564" cy="67363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1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924164-7A4D-43DB-BC5C-2858D39DC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228" y="54342"/>
            <a:ext cx="3103133" cy="6748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3B8674-33A2-40B0-A5FC-44865DDC740B}"/>
              </a:ext>
            </a:extLst>
          </p:cNvPr>
          <p:cNvSpPr txBox="1"/>
          <p:nvPr/>
        </p:nvSpPr>
        <p:spPr>
          <a:xfrm>
            <a:off x="8836270" y="1663897"/>
            <a:ext cx="3093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https://drive.google.com/file/d/1tKcptOW-3jPYJ1CvYP3yBRj1a-sWdsX9/view?usp=sharing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35984-AF21-4CF9-A778-1C9A1DFBF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3" y="54342"/>
            <a:ext cx="8736325" cy="66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9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Tariq</dc:creator>
  <cp:lastModifiedBy>Maha Tariq</cp:lastModifiedBy>
  <cp:revision>2</cp:revision>
  <dcterms:created xsi:type="dcterms:W3CDTF">2020-09-20T12:16:23Z</dcterms:created>
  <dcterms:modified xsi:type="dcterms:W3CDTF">2020-09-20T12:38:34Z</dcterms:modified>
</cp:coreProperties>
</file>